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8D160-3E63-423A-AF70-FFFA7B91C028}" type="datetimeFigureOut">
              <a:rPr lang="pt-BR" smtClean="0"/>
              <a:t>09/07/2019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3CA5A-8736-450F-AD45-94539958F259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LOGOMARCA OFICIAL CAAMEC.png"/>
          <p:cNvPicPr>
            <a:picLocks noChangeAspect="1"/>
          </p:cNvPicPr>
          <p:nvPr/>
        </p:nvPicPr>
        <p:blipFill>
          <a:blip r:embed="rId2" cstate="print">
            <a:lum bright="40000" contrast="-30000"/>
          </a:blip>
          <a:stretch>
            <a:fillRect/>
          </a:stretch>
        </p:blipFill>
        <p:spPr>
          <a:xfrm>
            <a:off x="1144649" y="1649"/>
            <a:ext cx="6854701" cy="685470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CaixaDeTexto 3"/>
          <p:cNvSpPr txBox="1"/>
          <p:nvPr/>
        </p:nvSpPr>
        <p:spPr>
          <a:xfrm>
            <a:off x="395536" y="3429000"/>
            <a:ext cx="81369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800" b="1" dirty="0" smtClean="0"/>
          </a:p>
          <a:p>
            <a:r>
              <a:rPr lang="pt-BR" sz="4400" b="1" dirty="0" smtClean="0"/>
              <a:t>ASSEMBLEIA DE PRESTAÇÃO DE CONTAS GESTÃO 2018/2 Á 2019/1</a:t>
            </a:r>
            <a:endParaRPr lang="pt-B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8194" name="Picture 2" descr="C:\Users\Anderson Debald\OneDrive\Pictures\Capturas de tela\2019-07-08 (9).png"/>
          <p:cNvPicPr>
            <a:picLocks noChangeAspect="1" noChangeArrowheads="1"/>
          </p:cNvPicPr>
          <p:nvPr/>
        </p:nvPicPr>
        <p:blipFill>
          <a:blip r:embed="rId3" cstate="print"/>
          <a:srcRect l="16719" t="29191" r="10228" b="16059"/>
          <a:stretch>
            <a:fillRect/>
          </a:stretch>
        </p:blipFill>
        <p:spPr bwMode="auto">
          <a:xfrm>
            <a:off x="-9634" y="1196752"/>
            <a:ext cx="9163268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755576" y="0"/>
            <a:ext cx="7992888" cy="6508104"/>
          </a:xfrm>
          <a:prstGeom prst="rect">
            <a:avLst/>
          </a:prstGeom>
          <a:noFill/>
        </p:spPr>
      </p:pic>
      <p:pic>
        <p:nvPicPr>
          <p:cNvPr id="9218" name="Picture 2" descr="C:\Users\Anderson Debald\OneDrive\Pictures\Capturas de tela\2019-07-08 (12).png"/>
          <p:cNvPicPr>
            <a:picLocks noChangeAspect="1" noChangeArrowheads="1"/>
          </p:cNvPicPr>
          <p:nvPr/>
        </p:nvPicPr>
        <p:blipFill>
          <a:blip r:embed="rId3" cstate="print"/>
          <a:srcRect l="29913" t="7835" r="27473" b="14401"/>
          <a:stretch>
            <a:fillRect/>
          </a:stretch>
        </p:blipFill>
        <p:spPr bwMode="auto">
          <a:xfrm>
            <a:off x="1331640" y="116633"/>
            <a:ext cx="6405065" cy="6571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10242" name="Picture 2" descr="C:\Users\Anderson Debald\OneDrive\Pictures\Capturas de tela\2019-07-08 (13).png"/>
          <p:cNvPicPr>
            <a:picLocks noChangeAspect="1" noChangeArrowheads="1"/>
          </p:cNvPicPr>
          <p:nvPr/>
        </p:nvPicPr>
        <p:blipFill>
          <a:blip r:embed="rId3" cstate="print"/>
          <a:srcRect l="2662" t="6580" r="14877" b="12702"/>
          <a:stretch>
            <a:fillRect/>
          </a:stretch>
        </p:blipFill>
        <p:spPr bwMode="auto">
          <a:xfrm>
            <a:off x="-800128" y="476672"/>
            <a:ext cx="994412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11266" name="Picture 2" descr="C:\Users\Anderson Debald\OneDrive\Pictures\Capturas de tela\2019-07-08 (14).png"/>
          <p:cNvPicPr>
            <a:picLocks noChangeAspect="1" noChangeArrowheads="1"/>
          </p:cNvPicPr>
          <p:nvPr/>
        </p:nvPicPr>
        <p:blipFill>
          <a:blip r:embed="rId3" cstate="print"/>
          <a:srcRect l="8771" t="13075" r="26478" b="19988"/>
          <a:stretch>
            <a:fillRect/>
          </a:stretch>
        </p:blipFill>
        <p:spPr bwMode="auto">
          <a:xfrm>
            <a:off x="-828600" y="692696"/>
            <a:ext cx="9663898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12290" name="Picture 2" descr="C:\Users\Anderson Debald\OneDrive\Pictures\Capturas de tela\2019-07-08 (15).png"/>
          <p:cNvPicPr>
            <a:picLocks noChangeAspect="1" noChangeArrowheads="1"/>
          </p:cNvPicPr>
          <p:nvPr/>
        </p:nvPicPr>
        <p:blipFill>
          <a:blip r:embed="rId3" cstate="print"/>
          <a:srcRect l="16982" t="16585" r="48705" b="59790"/>
          <a:stretch>
            <a:fillRect/>
          </a:stretch>
        </p:blipFill>
        <p:spPr bwMode="auto">
          <a:xfrm>
            <a:off x="611560" y="1556792"/>
            <a:ext cx="7998889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1026" name="Picture 2" descr="C:\Users\Anderson Debald\OneDrive\Pictures\Capturas de tela\2019-07-08 (2).png"/>
          <p:cNvPicPr>
            <a:picLocks noChangeAspect="1" noChangeArrowheads="1"/>
          </p:cNvPicPr>
          <p:nvPr/>
        </p:nvPicPr>
        <p:blipFill>
          <a:blip r:embed="rId3" cstate="print"/>
          <a:srcRect l="16499" t="6449" r="9894" b="32520"/>
          <a:stretch>
            <a:fillRect/>
          </a:stretch>
        </p:blipFill>
        <p:spPr bwMode="auto">
          <a:xfrm>
            <a:off x="107504" y="1165820"/>
            <a:ext cx="8959189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2050" name="Picture 2" descr="C:\Users\Anderson Debald\OneDrive\Pictures\Capturas de tela\2019-07-08 (3).png"/>
          <p:cNvPicPr>
            <a:picLocks noChangeAspect="1" noChangeArrowheads="1"/>
          </p:cNvPicPr>
          <p:nvPr/>
        </p:nvPicPr>
        <p:blipFill>
          <a:blip r:embed="rId3" cstate="print"/>
          <a:srcRect l="16280" t="21121" r="10114" b="24739"/>
          <a:stretch>
            <a:fillRect/>
          </a:stretch>
        </p:blipFill>
        <p:spPr bwMode="auto">
          <a:xfrm>
            <a:off x="0" y="1628800"/>
            <a:ext cx="905467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3074" name="Picture 2" descr="C:\Users\Anderson Debald\OneDrive\Pictures\Capturas de tela\2019-07-08 (4).png"/>
          <p:cNvPicPr>
            <a:picLocks noChangeAspect="1" noChangeArrowheads="1"/>
          </p:cNvPicPr>
          <p:nvPr/>
        </p:nvPicPr>
        <p:blipFill>
          <a:blip r:embed="rId3" cstate="print"/>
          <a:srcRect l="17107" t="14525" r="9840" b="37241"/>
          <a:stretch>
            <a:fillRect/>
          </a:stretch>
        </p:blipFill>
        <p:spPr bwMode="auto">
          <a:xfrm>
            <a:off x="107504" y="1700808"/>
            <a:ext cx="8964488" cy="3327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4098" name="Picture 2" descr="C:\Users\Anderson Debald\OneDrive\Pictures\Capturas de tela\2019-07-08 (5).png"/>
          <p:cNvPicPr>
            <a:picLocks noChangeAspect="1" noChangeArrowheads="1"/>
          </p:cNvPicPr>
          <p:nvPr/>
        </p:nvPicPr>
        <p:blipFill>
          <a:blip r:embed="rId3" cstate="print"/>
          <a:srcRect l="16887" t="14787" r="10060" b="17292"/>
          <a:stretch>
            <a:fillRect/>
          </a:stretch>
        </p:blipFill>
        <p:spPr bwMode="auto">
          <a:xfrm>
            <a:off x="82458" y="1052736"/>
            <a:ext cx="895403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5124" name="Picture 4" descr="C:\Users\Anderson Debald\OneDrive\Pictures\Capturas de tela\2019-07-08 (10).png"/>
          <p:cNvPicPr>
            <a:picLocks noChangeAspect="1" noChangeArrowheads="1"/>
          </p:cNvPicPr>
          <p:nvPr/>
        </p:nvPicPr>
        <p:blipFill>
          <a:blip r:embed="rId3" cstate="print"/>
          <a:srcRect l="16264" t="21646" r="9857" b="23230"/>
          <a:stretch>
            <a:fillRect/>
          </a:stretch>
        </p:blipFill>
        <p:spPr bwMode="auto">
          <a:xfrm>
            <a:off x="-35496" y="1268760"/>
            <a:ext cx="9144000" cy="3835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-14514"/>
            <a:ext cx="6508104" cy="6508104"/>
          </a:xfrm>
          <a:prstGeom prst="rect">
            <a:avLst/>
          </a:prstGeom>
          <a:noFill/>
        </p:spPr>
      </p:pic>
      <p:pic>
        <p:nvPicPr>
          <p:cNvPr id="6146" name="Picture 2" descr="C:\Users\Anderson Debald\OneDrive\Pictures\Capturas de tela\2019-07-08 (11).png"/>
          <p:cNvPicPr>
            <a:picLocks noChangeAspect="1" noChangeArrowheads="1"/>
          </p:cNvPicPr>
          <p:nvPr/>
        </p:nvPicPr>
        <p:blipFill>
          <a:blip r:embed="rId3" cstate="print"/>
          <a:srcRect l="16648" t="29678" r="10299" b="27994"/>
          <a:stretch>
            <a:fillRect/>
          </a:stretch>
        </p:blipFill>
        <p:spPr bwMode="auto">
          <a:xfrm>
            <a:off x="45544" y="1628800"/>
            <a:ext cx="9062960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-14514"/>
            <a:ext cx="6508104" cy="6508104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 flipH="1">
            <a:off x="1575048" y="980728"/>
            <a:ext cx="6120680" cy="3770263"/>
          </a:xfrm>
          <a:prstGeom prst="rect">
            <a:avLst/>
          </a:prstGeom>
          <a:noFill/>
          <a:effectLst>
            <a:outerShdw blurRad="63500" dist="2032000" dir="15120000" sx="103000" sy="103000" algn="ctr" rotWithShape="0">
              <a:schemeClr val="tx2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23900" dirty="0" smtClean="0">
                <a:latin typeface="Berlin Sans FB" panose="020E0602020502020306" pitchFamily="34" charset="0"/>
              </a:rPr>
              <a:t>2019</a:t>
            </a:r>
            <a:endParaRPr lang="pt-BR" sz="239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5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nderson Debald\Desktop\SEAGRO 2018\SEAGRO 2018\LOGOS\LOGOMARCA OFICIAL CAAMEC.pn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187624" y="0"/>
            <a:ext cx="6508104" cy="6508104"/>
          </a:xfrm>
          <a:prstGeom prst="rect">
            <a:avLst/>
          </a:prstGeom>
          <a:noFill/>
        </p:spPr>
      </p:pic>
      <p:pic>
        <p:nvPicPr>
          <p:cNvPr id="7170" name="Picture 2" descr="C:\Users\Anderson Debald\OneDrive\Pictures\Capturas de tela\2019-07-08 (8).png"/>
          <p:cNvPicPr>
            <a:picLocks noChangeAspect="1" noChangeArrowheads="1"/>
          </p:cNvPicPr>
          <p:nvPr/>
        </p:nvPicPr>
        <p:blipFill>
          <a:blip r:embed="rId3" cstate="print"/>
          <a:srcRect l="16483" t="17210" r="9911" b="25087"/>
          <a:stretch>
            <a:fillRect/>
          </a:stretch>
        </p:blipFill>
        <p:spPr bwMode="auto">
          <a:xfrm>
            <a:off x="-35496" y="1198985"/>
            <a:ext cx="9144000" cy="403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</Words>
  <Application>Microsoft Office PowerPoint</Application>
  <PresentationFormat>Apresentação na tela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Berlin Sans FB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Anderson Debald</dc:creator>
  <cp:lastModifiedBy>Usuário do Windows</cp:lastModifiedBy>
  <cp:revision>3</cp:revision>
  <dcterms:created xsi:type="dcterms:W3CDTF">2019-07-09T01:48:12Z</dcterms:created>
  <dcterms:modified xsi:type="dcterms:W3CDTF">2019-07-09T05:07:43Z</dcterms:modified>
</cp:coreProperties>
</file>